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6283" autoAdjust="0"/>
  </p:normalViewPr>
  <p:slideViewPr>
    <p:cSldViewPr snapToGrid="0">
      <p:cViewPr varScale="1">
        <p:scale>
          <a:sx n="156" d="100"/>
          <a:sy n="156" d="100"/>
        </p:scale>
        <p:origin x="432" y="150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8.962150822173888E-2"/>
          <c:w val="0.47229726929644633"/>
          <c:h val="0.85261555784938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37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78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762254269580713"/>
          <c:w val="0.71947117623999934"/>
          <c:h val="6.153006899447559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82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</c:v>
                </c:pt>
                <c:pt idx="1">
                  <c:v>58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76</c:v>
                </c:pt>
                <c:pt idx="1">
                  <c:v>46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48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54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48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556580493662"/>
          <c:y val="6.2499973928361797E-2"/>
          <c:w val="0.47520019594995599"/>
          <c:h val="0.88294668746279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63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56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4755723340961E-2"/>
          <c:y val="6.9811230601590141E-2"/>
          <c:w val="0.47942106025031511"/>
          <c:h val="0.818546404171929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68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63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66</c:v>
                </c:pt>
                <c:pt idx="1">
                  <c:v>62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65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57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61</c:v>
                </c:pt>
                <c:pt idx="1">
                  <c:v>40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58</c:v>
                </c:pt>
                <c:pt idx="1">
                  <c:v>46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Tre stiftelser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Göteborg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75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2024-10-10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470581"/>
            <a:ext cx="9180000" cy="2516957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Göteborg_Tre stiftelser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823257"/>
              </p:ext>
            </p:extLst>
          </p:nvPr>
        </p:nvGraphicFramePr>
        <p:xfrm>
          <a:off x="1239817" y="1691767"/>
          <a:ext cx="8075659" cy="47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618023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892045"/>
              </p:ext>
            </p:extLst>
          </p:nvPr>
        </p:nvGraphicFramePr>
        <p:xfrm>
          <a:off x="796413" y="1807285"/>
          <a:ext cx="8908025" cy="44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143273"/>
              </p:ext>
            </p:extLst>
          </p:nvPr>
        </p:nvGraphicFramePr>
        <p:xfrm>
          <a:off x="816077" y="1753495"/>
          <a:ext cx="9065342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59199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3049308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106455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1811675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07274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313549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1908213"/>
              </p:ext>
            </p:extLst>
          </p:nvPr>
        </p:nvGraphicFramePr>
        <p:xfrm>
          <a:off x="794011" y="1823568"/>
          <a:ext cx="9313550" cy="44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32 414 personer på årets enkät för äldre inom särskilt boende, vilket är 44,1 %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Göteborg_Tre stiftelser var mellan 40 - 60 %.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671269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590191"/>
              </p:ext>
            </p:extLst>
          </p:nvPr>
        </p:nvGraphicFramePr>
        <p:xfrm>
          <a:off x="1517363" y="1934558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65636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86231"/>
              </p:ext>
            </p:extLst>
          </p:nvPr>
        </p:nvGraphicFramePr>
        <p:xfrm>
          <a:off x="1159983" y="1621777"/>
          <a:ext cx="7705949" cy="47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</a:t>
            </a:r>
            <a:br>
              <a:rPr lang="sv-SE" sz="2000" dirty="0"/>
            </a:br>
            <a:r>
              <a:rPr lang="sv-SE" sz="2000" dirty="0"/>
              <a:t>t. ex.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303</TotalTime>
  <Words>1431</Words>
  <Application>Microsoft Office PowerPoint</Application>
  <PresentationFormat>Widescreen</PresentationFormat>
  <Paragraphs>159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Noto Sans</vt:lpstr>
      <vt:lpstr>SoS-tema</vt:lpstr>
      <vt:lpstr>Vad tycker de äldre om äldreomsorgen? 2024</vt:lpstr>
      <vt:lpstr>Resultaten för er verksamhet/område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Elin Kalmhoff</cp:lastModifiedBy>
  <cp:revision>32</cp:revision>
  <dcterms:created xsi:type="dcterms:W3CDTF">2024-07-05T18:57:11Z</dcterms:created>
  <dcterms:modified xsi:type="dcterms:W3CDTF">2024-10-10T14:00:42Z</dcterms:modified>
</cp:coreProperties>
</file>